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8" r:id="rId3"/>
    <p:sldId id="257" r:id="rId4"/>
    <p:sldId id="259" r:id="rId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00" autoAdjust="0"/>
    <p:restoredTop sz="94660"/>
  </p:normalViewPr>
  <p:slideViewPr>
    <p:cSldViewPr snapToGrid="0">
      <p:cViewPr varScale="1">
        <p:scale>
          <a:sx n="76" d="100"/>
          <a:sy n="76" d="100"/>
        </p:scale>
        <p:origin x="108" y="55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1" name="Freeform 6"/>
          <p:cNvSpPr/>
          <p:nvPr/>
        </p:nvSpPr>
        <p:spPr bwMode="auto">
          <a:xfrm>
            <a:off x="0" y="-3175"/>
            <a:ext cx="12192000" cy="5203825"/>
          </a:xfrm>
          <a:custGeom>
            <a:avLst/>
            <a:gdLst/>
            <a:ahLst/>
            <a:cxnLst/>
            <a:rect l="0" t="0" r="r" b="b"/>
            <a:pathLst>
              <a:path w="5760" h="3278">
                <a:moveTo>
                  <a:pt x="5760" y="0"/>
                </a:moveTo>
                <a:lnTo>
                  <a:pt x="0" y="0"/>
                </a:lnTo>
                <a:lnTo>
                  <a:pt x="0" y="3090"/>
                </a:lnTo>
                <a:lnTo>
                  <a:pt x="943" y="3090"/>
                </a:lnTo>
                <a:lnTo>
                  <a:pt x="1123" y="3270"/>
                </a:lnTo>
                <a:lnTo>
                  <a:pt x="1123" y="3270"/>
                </a:lnTo>
                <a:lnTo>
                  <a:pt x="1127" y="3272"/>
                </a:lnTo>
                <a:lnTo>
                  <a:pt x="1133" y="3275"/>
                </a:lnTo>
                <a:lnTo>
                  <a:pt x="1139" y="3278"/>
                </a:lnTo>
                <a:lnTo>
                  <a:pt x="1144" y="3278"/>
                </a:lnTo>
                <a:lnTo>
                  <a:pt x="1150" y="3278"/>
                </a:lnTo>
                <a:lnTo>
                  <a:pt x="1155" y="3275"/>
                </a:lnTo>
                <a:lnTo>
                  <a:pt x="1161" y="3272"/>
                </a:lnTo>
                <a:lnTo>
                  <a:pt x="1165" y="3270"/>
                </a:lnTo>
                <a:lnTo>
                  <a:pt x="1345" y="3090"/>
                </a:lnTo>
                <a:lnTo>
                  <a:pt x="5760" y="3090"/>
                </a:lnTo>
                <a:lnTo>
                  <a:pt x="5760" y="0"/>
                </a:lnTo>
                <a:close/>
              </a:path>
            </a:pathLst>
          </a:custGeom>
          <a:ln/>
          <a:effectLst/>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810001" y="1449147"/>
            <a:ext cx="10572000" cy="2971051"/>
          </a:xfrm>
        </p:spPr>
        <p:txBody>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810001" y="5280847"/>
            <a:ext cx="10572000" cy="434974"/>
          </a:xfrm>
        </p:spPr>
        <p:txBody>
          <a:bodyPr anchor="t"/>
          <a:lstStyle>
            <a:lvl1pPr marL="0" indent="0" algn="l">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08B9EBBA-996F-894A-B54A-D6246ED52CEA}" type="datetimeFigureOut">
              <a:rPr lang="en-US" dirty="0"/>
              <a:pPr/>
              <a:t>3/31/2025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10000" y="4800600"/>
            <a:ext cx="10561418" cy="566738"/>
          </a:xfrm>
        </p:spPr>
        <p:txBody>
          <a:bodyPr anchor="b">
            <a:normAutofit/>
          </a:bodyPr>
          <a:lstStyle>
            <a:lvl1pPr algn="l">
              <a:defRPr sz="2400" b="0"/>
            </a:lvl1pPr>
          </a:lstStyle>
          <a:p>
            <a:r>
              <a:rPr lang="en-US"/>
              <a:t>Click to edit Master title style</a:t>
            </a:r>
            <a:endParaRPr lang="en-US" dirty="0"/>
          </a:p>
        </p:txBody>
      </p:sp>
      <p:sp>
        <p:nvSpPr>
          <p:cNvPr id="15" name="Picture Placeholder 14"/>
          <p:cNvSpPr>
            <a:spLocks noGrp="1" noChangeAspect="1"/>
          </p:cNvSpPr>
          <p:nvPr>
            <p:ph type="pic" sz="quarter" idx="13"/>
          </p:nvPr>
        </p:nvSpPr>
        <p:spPr bwMode="auto">
          <a:xfrm>
            <a:off x="0" y="0"/>
            <a:ext cx="12192000" cy="4800600"/>
          </a:xfrm>
          <a:custGeom>
            <a:avLst/>
            <a:gdLst/>
            <a:ahLst/>
            <a:cxnLst/>
            <a:rect l="0" t="0" r="r" b="b"/>
            <a:pathLst>
              <a:path w="5760" h="3289">
                <a:moveTo>
                  <a:pt x="5760" y="0"/>
                </a:moveTo>
                <a:lnTo>
                  <a:pt x="0" y="0"/>
                </a:lnTo>
                <a:lnTo>
                  <a:pt x="0" y="3100"/>
                </a:lnTo>
                <a:lnTo>
                  <a:pt x="943" y="3100"/>
                </a:lnTo>
                <a:lnTo>
                  <a:pt x="1123" y="3281"/>
                </a:lnTo>
                <a:lnTo>
                  <a:pt x="1123" y="3281"/>
                </a:lnTo>
                <a:lnTo>
                  <a:pt x="1127" y="3283"/>
                </a:lnTo>
                <a:lnTo>
                  <a:pt x="1133" y="3286"/>
                </a:lnTo>
                <a:lnTo>
                  <a:pt x="1139" y="3289"/>
                </a:lnTo>
                <a:lnTo>
                  <a:pt x="1144" y="3289"/>
                </a:lnTo>
                <a:lnTo>
                  <a:pt x="1150" y="3289"/>
                </a:lnTo>
                <a:lnTo>
                  <a:pt x="1155" y="3286"/>
                </a:lnTo>
                <a:lnTo>
                  <a:pt x="1161" y="3283"/>
                </a:lnTo>
                <a:lnTo>
                  <a:pt x="1165" y="3281"/>
                </a:lnTo>
                <a:lnTo>
                  <a:pt x="1345" y="3100"/>
                </a:lnTo>
                <a:lnTo>
                  <a:pt x="5760" y="3100"/>
                </a:lnTo>
                <a:lnTo>
                  <a:pt x="5760" y="0"/>
                </a:lnTo>
                <a:close/>
              </a:path>
            </a:pathLst>
          </a:custGeom>
          <a:noFill/>
          <a:ln>
            <a:solidFill>
              <a:schemeClr val="tx2"/>
            </a:solidFill>
          </a:ln>
        </p:spPr>
        <p:style>
          <a:lnRef idx="1">
            <a:schemeClr val="accent1"/>
          </a:lnRef>
          <a:fillRef idx="3">
            <a:schemeClr val="accent1"/>
          </a:fillRef>
          <a:effectRef idx="2">
            <a:schemeClr val="accent1"/>
          </a:effectRef>
          <a:fontRef idx="minor">
            <a:schemeClr val="lt1"/>
          </a:fontRef>
        </p:style>
        <p:txBody>
          <a:bodyPr wrap="square" numCol="1" anchor="t" anchorCtr="0" compatLnSpc="1">
            <a:prstTxWarp prst="textNoShape">
              <a:avLst/>
            </a:prstTxWarp>
            <a:normAutofit/>
          </a:bodyPr>
          <a:lstStyle>
            <a:lvl1pPr marL="0" indent="0" algn="ctr">
              <a:buFontTx/>
              <a:buNone/>
              <a:defRPr sz="1600"/>
            </a:lvl1pPr>
          </a:lstStyle>
          <a:p>
            <a:r>
              <a:rPr lang="en-US"/>
              <a:t>Click icon to add picture</a:t>
            </a:r>
            <a:endParaRPr lang="en-US" dirty="0"/>
          </a:p>
        </p:txBody>
      </p:sp>
      <p:sp>
        <p:nvSpPr>
          <p:cNvPr id="4" name="Text Placeholder 3"/>
          <p:cNvSpPr>
            <a:spLocks noGrp="1"/>
          </p:cNvSpPr>
          <p:nvPr>
            <p:ph type="body" sz="half" idx="2"/>
          </p:nvPr>
        </p:nvSpPr>
        <p:spPr>
          <a:xfrm>
            <a:off x="810000" y="5367338"/>
            <a:ext cx="10561418"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18C79C5D-2A6F-F04D-97DA-BEF2467B64E4}" type="datetimeFigureOut">
              <a:rPr lang="en-US" dirty="0"/>
              <a:pPr/>
              <a:t>3/31/2025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8" name="Freeform 6"/>
          <p:cNvSpPr>
            <a:spLocks noChangeAspect="1"/>
          </p:cNvSpPr>
          <p:nvPr/>
        </p:nvSpPr>
        <p:spPr bwMode="auto">
          <a:xfrm>
            <a:off x="631697" y="1081456"/>
            <a:ext cx="6332416" cy="3239188"/>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50985" y="1238502"/>
            <a:ext cx="5893840" cy="2645912"/>
          </a:xfrm>
        </p:spPr>
        <p:txBody>
          <a:bodyPr anchor="b"/>
          <a:lstStyle>
            <a:lvl1pPr algn="l">
              <a:defRPr sz="4200" b="1" cap="none"/>
            </a:lvl1pPr>
          </a:lstStyle>
          <a:p>
            <a:r>
              <a:rPr lang="en-US"/>
              <a:t>Click to edit Master title style</a:t>
            </a:r>
            <a:endParaRPr lang="en-US" dirty="0"/>
          </a:p>
        </p:txBody>
      </p:sp>
      <p:sp>
        <p:nvSpPr>
          <p:cNvPr id="3" name="Text Placeholder 2"/>
          <p:cNvSpPr>
            <a:spLocks noGrp="1"/>
          </p:cNvSpPr>
          <p:nvPr>
            <p:ph type="body" idx="1"/>
          </p:nvPr>
        </p:nvSpPr>
        <p:spPr>
          <a:xfrm>
            <a:off x="853190" y="4443680"/>
            <a:ext cx="5891636" cy="713241"/>
          </a:xfrm>
        </p:spPr>
        <p:txBody>
          <a:bodyPr anchor="t">
            <a:no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9" name="Text Placeholder 5"/>
          <p:cNvSpPr>
            <a:spLocks noGrp="1"/>
          </p:cNvSpPr>
          <p:nvPr>
            <p:ph type="body" sz="quarter" idx="16"/>
          </p:nvPr>
        </p:nvSpPr>
        <p:spPr>
          <a:xfrm>
            <a:off x="7574642" y="1081456"/>
            <a:ext cx="3810001" cy="4075465"/>
          </a:xfrm>
        </p:spPr>
        <p:txBody>
          <a:bodyPr anchor="t"/>
          <a:lstStyle>
            <a:lvl1pPr marL="0" indent="0">
              <a:buFontTx/>
              <a:buNone/>
              <a:defRPr/>
            </a:lvl1pPr>
          </a:lstStyle>
          <a:p>
            <a:pPr lvl="0"/>
            <a:r>
              <a:rPr lang="en-US"/>
              <a:t>Edit Master text styles</a:t>
            </a:r>
          </a:p>
        </p:txBody>
      </p:sp>
      <p:sp>
        <p:nvSpPr>
          <p:cNvPr id="4" name="Date Placeholder 3"/>
          <p:cNvSpPr>
            <a:spLocks noGrp="1"/>
          </p:cNvSpPr>
          <p:nvPr>
            <p:ph type="dt" sz="half" idx="10"/>
          </p:nvPr>
        </p:nvSpPr>
        <p:spPr/>
        <p:txBody>
          <a:bodyPr/>
          <a:lstStyle/>
          <a:p>
            <a:fld id="{8DFA1846-DA80-1C48-A609-854EA85C59AD}" type="datetimeFigureOut">
              <a:rPr lang="en-US" dirty="0"/>
              <a:pPr/>
              <a:t>3/31/2025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9" name="Freeform 6"/>
          <p:cNvSpPr>
            <a:spLocks noChangeAspect="1"/>
          </p:cNvSpPr>
          <p:nvPr/>
        </p:nvSpPr>
        <p:spPr bwMode="auto">
          <a:xfrm>
            <a:off x="1140884" y="2286585"/>
            <a:ext cx="4895115" cy="2503972"/>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38" name="Title 1"/>
          <p:cNvSpPr>
            <a:spLocks noGrp="1"/>
          </p:cNvSpPr>
          <p:nvPr>
            <p:ph type="title"/>
          </p:nvPr>
        </p:nvSpPr>
        <p:spPr>
          <a:xfrm>
            <a:off x="1357089" y="2435957"/>
            <a:ext cx="4382521" cy="2007789"/>
          </a:xfrm>
        </p:spPr>
        <p:txBody>
          <a:bodyPr/>
          <a:lstStyle>
            <a:lvl1pPr>
              <a:defRPr sz="3200"/>
            </a:lvl1pPr>
          </a:lstStyle>
          <a:p>
            <a:r>
              <a:rPr lang="en-US"/>
              <a:t>Click to edit Master title style</a:t>
            </a:r>
            <a:endParaRPr lang="en-US" dirty="0"/>
          </a:p>
        </p:txBody>
      </p:sp>
      <p:sp>
        <p:nvSpPr>
          <p:cNvPr id="6" name="Text Placeholder 5"/>
          <p:cNvSpPr>
            <a:spLocks noGrp="1"/>
          </p:cNvSpPr>
          <p:nvPr>
            <p:ph type="body" sz="quarter" idx="16"/>
          </p:nvPr>
        </p:nvSpPr>
        <p:spPr>
          <a:xfrm>
            <a:off x="6156000" y="2286000"/>
            <a:ext cx="4880300" cy="2295525"/>
          </a:xfrm>
        </p:spPr>
        <p:txBody>
          <a:bodyPr anchor="t"/>
          <a:lstStyle>
            <a:lvl1pPr marL="0" indent="0">
              <a:buFontTx/>
              <a:buNone/>
              <a:defRPr/>
            </a:lvl1pPr>
          </a:lstStyle>
          <a:p>
            <a:pPr lvl="0"/>
            <a:r>
              <a:rPr lang="en-US"/>
              <a:t>Edit Master text styles</a:t>
            </a:r>
          </a:p>
        </p:txBody>
      </p:sp>
      <p:sp>
        <p:nvSpPr>
          <p:cNvPr id="2" name="Date Placeholder 1"/>
          <p:cNvSpPr>
            <a:spLocks noGrp="1"/>
          </p:cNvSpPr>
          <p:nvPr>
            <p:ph type="dt" sz="half" idx="10"/>
          </p:nvPr>
        </p:nvSpPr>
        <p:spPr/>
        <p:txBody>
          <a:bodyPr/>
          <a:lstStyle/>
          <a:p>
            <a:fld id="{FBF54567-0DE4-3F47-BF90-CB84690072F9}" type="datetimeFigureOut">
              <a:rPr lang="en-US" dirty="0"/>
              <a:pPr/>
              <a:t>3/31/2025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7"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6C52C72-DE31-F449-A4ED-4C594FD91407}" type="datetimeFigureOut">
              <a:rPr lang="en-US" dirty="0"/>
              <a:pPr/>
              <a:t>3/31/2025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12" name="Freeform 6"/>
          <p:cNvSpPr>
            <a:spLocks noChangeAspect="1"/>
          </p:cNvSpPr>
          <p:nvPr/>
        </p:nvSpPr>
        <p:spPr bwMode="auto">
          <a:xfrm>
            <a:off x="7669651" y="446089"/>
            <a:ext cx="4522349" cy="5414962"/>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183540" y="586171"/>
            <a:ext cx="2494791" cy="513479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10001" y="446089"/>
            <a:ext cx="6611540" cy="5414962"/>
          </a:xfrm>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D62726E-379B-B349-9EED-81ED093FA806}" type="datetimeFigureOut">
              <a:rPr lang="en-US" dirty="0"/>
              <a:pPr/>
              <a:t>3/31/2025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11"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10000" y="447188"/>
            <a:ext cx="10571998" cy="970450"/>
          </a:xfrm>
        </p:spPr>
        <p:txBody>
          <a:bodyPr/>
          <a:lstStyle/>
          <a:p>
            <a:r>
              <a:rPr lang="en-US"/>
              <a:t>Click to edit Master title style</a:t>
            </a:r>
            <a:endParaRPr lang="en-US" dirty="0"/>
          </a:p>
        </p:txBody>
      </p:sp>
      <p:sp>
        <p:nvSpPr>
          <p:cNvPr id="3" name="Content Placeholder 2"/>
          <p:cNvSpPr>
            <a:spLocks noGrp="1"/>
          </p:cNvSpPr>
          <p:nvPr>
            <p:ph idx="1"/>
          </p:nvPr>
        </p:nvSpPr>
        <p:spPr>
          <a:xfrm>
            <a:off x="818712" y="2222287"/>
            <a:ext cx="10554574" cy="3636511"/>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B3A1323-8D79-1946-B0D7-40001CF92E9D}" type="datetimeFigureOut">
              <a:rPr lang="en-US" dirty="0"/>
              <a:pPr/>
              <a:t>3/31/2025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0" name="Freeform 7"/>
          <p:cNvSpPr/>
          <p:nvPr/>
        </p:nvSpPr>
        <p:spPr bwMode="auto">
          <a:xfrm>
            <a:off x="0" y="1"/>
            <a:ext cx="12192000" cy="5203825"/>
          </a:xfrm>
          <a:custGeom>
            <a:avLst/>
            <a:gdLst/>
            <a:ahLst/>
            <a:cxnLst/>
            <a:rect l="0" t="0" r="r" b="b"/>
            <a:pathLst>
              <a:path w="5760" h="3278">
                <a:moveTo>
                  <a:pt x="0" y="0"/>
                </a:moveTo>
                <a:lnTo>
                  <a:pt x="5760" y="0"/>
                </a:lnTo>
                <a:lnTo>
                  <a:pt x="5760" y="3090"/>
                </a:lnTo>
                <a:lnTo>
                  <a:pt x="4817" y="3090"/>
                </a:lnTo>
                <a:lnTo>
                  <a:pt x="4637" y="3270"/>
                </a:lnTo>
                <a:lnTo>
                  <a:pt x="4637" y="3270"/>
                </a:lnTo>
                <a:lnTo>
                  <a:pt x="4633" y="3272"/>
                </a:lnTo>
                <a:lnTo>
                  <a:pt x="4627" y="3275"/>
                </a:lnTo>
                <a:lnTo>
                  <a:pt x="4621" y="3278"/>
                </a:lnTo>
                <a:lnTo>
                  <a:pt x="4616" y="3278"/>
                </a:lnTo>
                <a:lnTo>
                  <a:pt x="4610" y="3278"/>
                </a:lnTo>
                <a:lnTo>
                  <a:pt x="4605" y="3275"/>
                </a:lnTo>
                <a:lnTo>
                  <a:pt x="4599" y="3272"/>
                </a:lnTo>
                <a:lnTo>
                  <a:pt x="4595" y="3270"/>
                </a:lnTo>
                <a:lnTo>
                  <a:pt x="4415" y="3090"/>
                </a:lnTo>
                <a:lnTo>
                  <a:pt x="0" y="3090"/>
                </a:lnTo>
                <a:lnTo>
                  <a:pt x="0" y="0"/>
                </a:lnTo>
                <a:lnTo>
                  <a:pt x="0" y="0"/>
                </a:lnTo>
                <a:close/>
              </a:path>
            </a:pathLst>
          </a:custGeom>
          <a:ln>
            <a:headEnd/>
            <a:tailEnd/>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10000" y="2951396"/>
            <a:ext cx="10561418" cy="1468800"/>
          </a:xfrm>
        </p:spPr>
        <p:txBody>
          <a:bodyPr anchor="b"/>
          <a:lstStyle>
            <a:lvl1pPr algn="r">
              <a:defRPr sz="4800" b="1" cap="none"/>
            </a:lvl1pPr>
          </a:lstStyle>
          <a:p>
            <a:r>
              <a:rPr lang="en-US"/>
              <a:t>Click to edit Master title style</a:t>
            </a:r>
            <a:endParaRPr lang="en-US" dirty="0"/>
          </a:p>
        </p:txBody>
      </p:sp>
      <p:sp>
        <p:nvSpPr>
          <p:cNvPr id="3" name="Text Placeholder 2"/>
          <p:cNvSpPr>
            <a:spLocks noGrp="1"/>
          </p:cNvSpPr>
          <p:nvPr>
            <p:ph type="body" idx="1"/>
          </p:nvPr>
        </p:nvSpPr>
        <p:spPr>
          <a:xfrm>
            <a:off x="810000" y="5281201"/>
            <a:ext cx="10561418" cy="433955"/>
          </a:xfrm>
        </p:spPr>
        <p:txBody>
          <a:bodyPr anchor="t">
            <a:no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8DFA1846-DA80-1C48-A609-854EA85C59AD}" type="datetimeFigureOut">
              <a:rPr lang="en-US" dirty="0"/>
              <a:pPr/>
              <a:t>3/31/2025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18712" y="2222287"/>
            <a:ext cx="5185873" cy="3638763"/>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87415" y="2222287"/>
            <a:ext cx="5194583" cy="3638764"/>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57302355-E14B-8545-A8F8-0FE83CC9D524}" type="datetimeFigureOut">
              <a:rPr lang="en-US" dirty="0"/>
              <a:pPr/>
              <a:t>3/31/2025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814728" y="2174875"/>
            <a:ext cx="5189857"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14729" y="2751138"/>
            <a:ext cx="5189856" cy="3109913"/>
          </a:xfrm>
        </p:spPr>
        <p:txBody>
          <a:bodyPr anchor="t">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87415" y="2174875"/>
            <a:ext cx="5194583"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87415" y="2751138"/>
            <a:ext cx="5194583" cy="3109913"/>
          </a:xfrm>
        </p:spPr>
        <p:txBody>
          <a:bodyPr anchor="t">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2640F58-564D-2B4F-AE67-E407BA4FCF45}" type="datetimeFigureOut">
              <a:rPr lang="en-US" dirty="0"/>
              <a:pPr/>
              <a:t>3/31/2025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13A34C8-038E-2045-AF43-DF7DBB8E0E9E}" type="datetimeFigureOut">
              <a:rPr lang="en-US" dirty="0"/>
              <a:pPr/>
              <a:t>3/31/2025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818C68F-D26B-8F47-958C-23B49CF8A634}" type="datetimeFigureOut">
              <a:rPr lang="en-US" dirty="0"/>
              <a:pPr/>
              <a:t>3/31/2025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12" name="Freeform 6"/>
          <p:cNvSpPr>
            <a:spLocks noChangeAspect="1"/>
          </p:cNvSpPr>
          <p:nvPr/>
        </p:nvSpPr>
        <p:spPr bwMode="auto">
          <a:xfrm>
            <a:off x="1073151" y="446087"/>
            <a:ext cx="3547533" cy="1814651"/>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1073151" y="446088"/>
            <a:ext cx="3547533" cy="1618396"/>
          </a:xfrm>
        </p:spPr>
        <p:txBody>
          <a:bodyPr anchor="b"/>
          <a:lstStyle>
            <a:lvl1pPr algn="l">
              <a:defRPr sz="2000" b="1"/>
            </a:lvl1pPr>
          </a:lstStyle>
          <a:p>
            <a:r>
              <a:rPr lang="en-US"/>
              <a:t>Click to edit Master title style</a:t>
            </a:r>
            <a:endParaRPr lang="en-US" dirty="0"/>
          </a:p>
        </p:txBody>
      </p:sp>
      <p:sp>
        <p:nvSpPr>
          <p:cNvPr id="3" name="Content Placeholder 2"/>
          <p:cNvSpPr>
            <a:spLocks noGrp="1"/>
          </p:cNvSpPr>
          <p:nvPr>
            <p:ph idx="1"/>
          </p:nvPr>
        </p:nvSpPr>
        <p:spPr>
          <a:xfrm>
            <a:off x="4855633" y="446088"/>
            <a:ext cx="6252633" cy="5414963"/>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073151" y="2260738"/>
            <a:ext cx="3547533" cy="360031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D0DF5E60-9974-AC48-9591-99C2BB44B7CF}" type="datetimeFigureOut">
              <a:rPr lang="en-US" dirty="0"/>
              <a:pPr/>
              <a:t>3/31/2025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14728" y="727522"/>
            <a:ext cx="4852988" cy="1617163"/>
          </a:xfrm>
        </p:spPr>
        <p:txBody>
          <a:bodyPr anchor="b">
            <a:normAutofit/>
          </a:bodyPr>
          <a:lstStyle>
            <a:lvl1pPr algn="l">
              <a:defRPr sz="2400" b="0"/>
            </a:lvl1pPr>
          </a:lstStyle>
          <a:p>
            <a:r>
              <a:rPr lang="en-US"/>
              <a:t>Click to edit Master title style</a:t>
            </a:r>
            <a:endParaRPr lang="en-US" dirty="0"/>
          </a:p>
        </p:txBody>
      </p:sp>
      <p:sp>
        <p:nvSpPr>
          <p:cNvPr id="9" name="Picture Placeholder 11"/>
          <p:cNvSpPr>
            <a:spLocks noGrp="1" noChangeAspect="1"/>
          </p:cNvSpPr>
          <p:nvPr>
            <p:ph type="pic" sz="quarter" idx="13"/>
          </p:nvPr>
        </p:nvSpPr>
        <p:spPr bwMode="auto">
          <a:xfrm>
            <a:off x="6098117" y="0"/>
            <a:ext cx="6093883" cy="6858000"/>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noFill/>
          <a:ln w="9525">
            <a:solidFill>
              <a:schemeClr val="tx2"/>
            </a:solidFill>
            <a:round/>
            <a:headEnd/>
            <a:tailEnd/>
          </a:ln>
          <a:effectLst/>
        </p:spPr>
        <p:txBody>
          <a:bodyPr wrap="square" numCol="1" anchor="t" anchorCtr="0" compatLnSpc="1">
            <a:prstTxWarp prst="textNoShape">
              <a:avLst/>
            </a:prstTxWarp>
            <a:normAutofit/>
          </a:bodyPr>
          <a:lstStyle>
            <a:lvl1pPr algn="ctr">
              <a:buFontTx/>
              <a:buNone/>
              <a:defRPr sz="1400"/>
            </a:lvl1pPr>
          </a:lstStyle>
          <a:p>
            <a:r>
              <a:rPr lang="en-US"/>
              <a:t>Click icon to add picture</a:t>
            </a:r>
            <a:endParaRPr lang="en-US" dirty="0"/>
          </a:p>
        </p:txBody>
      </p:sp>
      <p:sp>
        <p:nvSpPr>
          <p:cNvPr id="4" name="Text Placeholder 3"/>
          <p:cNvSpPr>
            <a:spLocks noGrp="1"/>
          </p:cNvSpPr>
          <p:nvPr>
            <p:ph type="body" sz="half" idx="2"/>
          </p:nvPr>
        </p:nvSpPr>
        <p:spPr>
          <a:xfrm>
            <a:off x="814728" y="2344684"/>
            <a:ext cx="4852988" cy="3516365"/>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a:xfrm>
            <a:off x="3885810" y="6041362"/>
            <a:ext cx="976879" cy="365125"/>
          </a:xfrm>
        </p:spPr>
        <p:txBody>
          <a:bodyPr/>
          <a:lstStyle/>
          <a:p>
            <a:fld id="{18C79C5D-2A6F-F04D-97DA-BEF2467B64E4}" type="datetimeFigureOut">
              <a:rPr lang="en-US" dirty="0"/>
              <a:pPr/>
              <a:t>3/31/2025</a:t>
            </a:fld>
            <a:endParaRPr lang="en-US" dirty="0"/>
          </a:p>
        </p:txBody>
      </p:sp>
      <p:sp>
        <p:nvSpPr>
          <p:cNvPr id="6" name="Footer Placeholder 5"/>
          <p:cNvSpPr>
            <a:spLocks noGrp="1"/>
          </p:cNvSpPr>
          <p:nvPr>
            <p:ph type="ftr" sz="quarter" idx="11"/>
          </p:nvPr>
        </p:nvSpPr>
        <p:spPr>
          <a:xfrm>
            <a:off x="590396" y="6041362"/>
            <a:ext cx="3295413" cy="365125"/>
          </a:xfrm>
        </p:spPr>
        <p:txBody>
          <a:bodyPr/>
          <a:lstStyle/>
          <a:p>
            <a:endParaRPr lang="en-US" dirty="0"/>
          </a:p>
        </p:txBody>
      </p:sp>
      <p:sp>
        <p:nvSpPr>
          <p:cNvPr id="7" name="Slide Number Placeholder 6"/>
          <p:cNvSpPr>
            <a:spLocks noGrp="1"/>
          </p:cNvSpPr>
          <p:nvPr>
            <p:ph type="sldNum" sz="quarter" idx="12"/>
          </p:nvPr>
        </p:nvSpPr>
        <p:spPr>
          <a:xfrm>
            <a:off x="4862689" y="5915888"/>
            <a:ext cx="1062155" cy="490599"/>
          </a:xfrm>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10000" y="447188"/>
            <a:ext cx="10571998" cy="970450"/>
          </a:xfrm>
          <a:prstGeom prst="rect">
            <a:avLst/>
          </a:prstGeom>
          <a:effectLst>
            <a:outerShdw blurRad="50800" dir="14400000">
              <a:srgbClr val="000000">
                <a:alpha val="60000"/>
              </a:srgbClr>
            </a:outerShdw>
          </a:effectLst>
        </p:spPr>
        <p:txBody>
          <a:bodyPr vert="horz" lIns="91440" tIns="45720" rIns="91440" bIns="45720" rtlCol="0" anchor="b">
            <a:noAutofit/>
          </a:bodyPr>
          <a:lstStyle/>
          <a:p>
            <a:r>
              <a:rPr lang="en-US"/>
              <a:t>Click to edit Master title style</a:t>
            </a:r>
            <a:endParaRPr lang="en-US" dirty="0"/>
          </a:p>
        </p:txBody>
      </p:sp>
      <p:sp>
        <p:nvSpPr>
          <p:cNvPr id="3" name="Text Placeholder 2"/>
          <p:cNvSpPr>
            <a:spLocks noGrp="1"/>
          </p:cNvSpPr>
          <p:nvPr>
            <p:ph type="body" idx="1"/>
          </p:nvPr>
        </p:nvSpPr>
        <p:spPr>
          <a:xfrm>
            <a:off x="810000" y="2184401"/>
            <a:ext cx="10563285" cy="3674397"/>
          </a:xfrm>
          <a:prstGeom prst="rect">
            <a:avLst/>
          </a:prstGeom>
          <a:effectLst>
            <a:outerShdw blurRad="50800" dir="14400000">
              <a:srgbClr val="000000">
                <a:alpha val="40000"/>
              </a:srgbClr>
            </a:outerShdw>
          </a:effectLst>
        </p:spPr>
        <p:txBody>
          <a:bodyPr vert="horz" lIns="91440" tIns="45720" rIns="91440" bIns="45720" rtlCol="0"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Footer Placeholder 4"/>
          <p:cNvSpPr>
            <a:spLocks noGrp="1"/>
          </p:cNvSpPr>
          <p:nvPr>
            <p:ph type="ftr" sz="quarter" idx="3"/>
          </p:nvPr>
        </p:nvSpPr>
        <p:spPr>
          <a:xfrm>
            <a:off x="451514" y="6041362"/>
            <a:ext cx="8644320" cy="365125"/>
          </a:xfrm>
          <a:prstGeom prst="rect">
            <a:avLst/>
          </a:prstGeom>
        </p:spPr>
        <p:txBody>
          <a:bodyPr vert="horz" lIns="91440" tIns="45720" rIns="91440" bIns="45720" rtlCol="0" anchor="b"/>
          <a:lstStyle>
            <a:lvl1pPr algn="l">
              <a:defRPr sz="900">
                <a:solidFill>
                  <a:schemeClr val="tx1"/>
                </a:solidFill>
              </a:defRPr>
            </a:lvl1pPr>
          </a:lstStyle>
          <a:p>
            <a:endParaRPr lang="en-US" dirty="0"/>
          </a:p>
        </p:txBody>
      </p:sp>
      <p:sp>
        <p:nvSpPr>
          <p:cNvPr id="4" name="Date Placeholder 3"/>
          <p:cNvSpPr>
            <a:spLocks noGrp="1"/>
          </p:cNvSpPr>
          <p:nvPr>
            <p:ph type="dt" sz="half" idx="2"/>
          </p:nvPr>
        </p:nvSpPr>
        <p:spPr>
          <a:xfrm>
            <a:off x="9334626" y="6041362"/>
            <a:ext cx="1343706" cy="365125"/>
          </a:xfrm>
          <a:prstGeom prst="rect">
            <a:avLst/>
          </a:prstGeom>
        </p:spPr>
        <p:txBody>
          <a:bodyPr vert="horz" lIns="91440" tIns="45720" rIns="91440" bIns="45720" rtlCol="0" anchor="b"/>
          <a:lstStyle>
            <a:lvl1pPr algn="r">
              <a:defRPr sz="900">
                <a:solidFill>
                  <a:schemeClr val="tx1"/>
                </a:solidFill>
              </a:defRPr>
            </a:lvl1pPr>
          </a:lstStyle>
          <a:p>
            <a:fld id="{09B482E8-6E0E-1B4F-B1FD-C69DB9E858D9}" type="datetimeFigureOut">
              <a:rPr lang="en-US" dirty="0"/>
              <a:pPr/>
              <a:t>3/31/2025</a:t>
            </a:fld>
            <a:endParaRPr lang="en-US" dirty="0"/>
          </a:p>
        </p:txBody>
      </p:sp>
      <p:sp>
        <p:nvSpPr>
          <p:cNvPr id="6" name="Slide Number Placeholder 5"/>
          <p:cNvSpPr>
            <a:spLocks noGrp="1"/>
          </p:cNvSpPr>
          <p:nvPr>
            <p:ph type="sldNum" sz="quarter" idx="4"/>
          </p:nvPr>
        </p:nvSpPr>
        <p:spPr>
          <a:xfrm>
            <a:off x="10678331" y="5915888"/>
            <a:ext cx="1062155" cy="490599"/>
          </a:xfrm>
          <a:prstGeom prst="rect">
            <a:avLst/>
          </a:prstGeom>
        </p:spPr>
        <p:txBody>
          <a:bodyPr vert="horz" lIns="91440" tIns="45720" rIns="91440" bIns="10800" rtlCol="0" anchor="b"/>
          <a:lstStyle>
            <a:lvl1pPr algn="r">
              <a:defRPr sz="2000">
                <a:solidFill>
                  <a:schemeClr val="accent1"/>
                </a:solidFill>
              </a:defRPr>
            </a:lvl1pPr>
          </a:lstStyle>
          <a:p>
            <a:fld id="{D57F1E4F-1CFF-5643-939E-217C01CDF56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3" r:id="rId9"/>
    <p:sldLayoutId id="2147483657" r:id="rId10"/>
    <p:sldLayoutId id="2147483666" r:id="rId11"/>
    <p:sldLayoutId id="2147483661" r:id="rId12"/>
    <p:sldLayoutId id="2147483658" r:id="rId13"/>
    <p:sldLayoutId id="2147483659" r:id="rId14"/>
  </p:sldLayoutIdLst>
  <p:hf sldNum="0" hdr="0" ftr="0" dt="0"/>
  <p:txStyles>
    <p:titleStyle>
      <a:lvl1pPr algn="l" defTabSz="457200" rtl="0" eaLnBrk="1" latinLnBrk="0" hangingPunct="1">
        <a:spcBef>
          <a:spcPct val="0"/>
        </a:spcBef>
        <a:buNone/>
        <a:defRPr sz="4000" b="1" kern="1200">
          <a:solidFill>
            <a:srgbClr val="FEFEFE"/>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ct val="20000"/>
        </a:spcBef>
        <a:spcAft>
          <a:spcPts val="600"/>
        </a:spcAft>
        <a:buClr>
          <a:schemeClr val="accent1"/>
        </a:buClr>
        <a:buFont typeface="Wingdings 2" charset="2"/>
        <a:buChar char=""/>
        <a:defRPr sz="1800" kern="1200">
          <a:solidFill>
            <a:schemeClr val="tx1"/>
          </a:solidFill>
          <a:latin typeface="+mn-lt"/>
          <a:ea typeface="+mn-ea"/>
          <a:cs typeface="+mn-cs"/>
        </a:defRPr>
      </a:lvl1pPr>
      <a:lvl2pPr marL="742950" indent="-285750" algn="l" defTabSz="457200" rtl="0" eaLnBrk="1" latinLnBrk="0" hangingPunct="1">
        <a:spcBef>
          <a:spcPct val="20000"/>
        </a:spcBef>
        <a:spcAft>
          <a:spcPts val="600"/>
        </a:spcAft>
        <a:buClr>
          <a:schemeClr val="accent1"/>
        </a:buClr>
        <a:buFont typeface="Wingdings 2" charset="2"/>
        <a:buChar char=""/>
        <a:defRPr sz="1600" kern="1200">
          <a:solidFill>
            <a:schemeClr val="tx1"/>
          </a:solidFill>
          <a:latin typeface="+mn-lt"/>
          <a:ea typeface="+mn-ea"/>
          <a:cs typeface="+mn-cs"/>
        </a:defRPr>
      </a:lvl2pPr>
      <a:lvl3pPr marL="1143000" indent="-228600" algn="l" defTabSz="457200" rtl="0" eaLnBrk="1" latinLnBrk="0" hangingPunct="1">
        <a:spcBef>
          <a:spcPct val="20000"/>
        </a:spcBef>
        <a:spcAft>
          <a:spcPts val="600"/>
        </a:spcAft>
        <a:buClr>
          <a:schemeClr val="accent1"/>
        </a:buClr>
        <a:buFont typeface="Wingdings 2" charset="2"/>
        <a:buChar char=""/>
        <a:defRPr sz="1400" kern="1200">
          <a:solidFill>
            <a:schemeClr val="tx1"/>
          </a:solidFill>
          <a:latin typeface="+mn-lt"/>
          <a:ea typeface="+mn-ea"/>
          <a:cs typeface="+mn-cs"/>
        </a:defRPr>
      </a:lvl3pPr>
      <a:lvl4pPr marL="16002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4pPr>
      <a:lvl5pPr marL="20574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5pPr>
      <a:lvl6pPr marL="24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6pPr>
      <a:lvl7pPr marL="28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7pPr>
      <a:lvl8pPr marL="32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8pPr>
      <a:lvl9pPr marL="36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1C9FB5-D8AB-4343-8E6F-3882158D8B7A}"/>
              </a:ext>
            </a:extLst>
          </p:cNvPr>
          <p:cNvSpPr>
            <a:spLocks noGrp="1"/>
          </p:cNvSpPr>
          <p:nvPr>
            <p:ph type="ctrTitle"/>
          </p:nvPr>
        </p:nvSpPr>
        <p:spPr/>
        <p:txBody>
          <a:bodyPr/>
          <a:lstStyle/>
          <a:p>
            <a:r>
              <a:rPr lang="en-US" dirty="0"/>
              <a:t>TIA UPDATE</a:t>
            </a:r>
            <a:br>
              <a:rPr lang="en-US" dirty="0"/>
            </a:br>
            <a:r>
              <a:rPr lang="en-US" dirty="0"/>
              <a:t>April 2025</a:t>
            </a:r>
          </a:p>
        </p:txBody>
      </p:sp>
      <p:sp>
        <p:nvSpPr>
          <p:cNvPr id="3" name="Subtitle 2">
            <a:extLst>
              <a:ext uri="{FF2B5EF4-FFF2-40B4-BE49-F238E27FC236}">
                <a16:creationId xmlns:a16="http://schemas.microsoft.com/office/drawing/2014/main" id="{94A7C796-45A2-462C-BD45-F3E699AD2685}"/>
              </a:ext>
            </a:extLst>
          </p:cNvPr>
          <p:cNvSpPr>
            <a:spLocks noGrp="1"/>
          </p:cNvSpPr>
          <p:nvPr>
            <p:ph type="subTitle" idx="1"/>
          </p:nvPr>
        </p:nvSpPr>
        <p:spPr/>
        <p:txBody>
          <a:bodyPr>
            <a:normAutofit fontScale="92500" lnSpcReduction="20000"/>
          </a:bodyPr>
          <a:lstStyle/>
          <a:p>
            <a:r>
              <a:rPr lang="en-US" sz="2800" dirty="0"/>
              <a:t>2025-2026 School Year</a:t>
            </a:r>
          </a:p>
        </p:txBody>
      </p:sp>
    </p:spTree>
    <p:extLst>
      <p:ext uri="{BB962C8B-B14F-4D97-AF65-F5344CB8AC3E}">
        <p14:creationId xmlns:p14="http://schemas.microsoft.com/office/powerpoint/2010/main" val="39005566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626D87-9D4F-4985-80CD-E0FDDDE8ABBC}"/>
              </a:ext>
            </a:extLst>
          </p:cNvPr>
          <p:cNvSpPr>
            <a:spLocks noGrp="1"/>
          </p:cNvSpPr>
          <p:nvPr>
            <p:ph type="title"/>
          </p:nvPr>
        </p:nvSpPr>
        <p:spPr/>
        <p:txBody>
          <a:bodyPr/>
          <a:lstStyle/>
          <a:p>
            <a:r>
              <a:rPr lang="en-US" dirty="0"/>
              <a:t>TIA 2025-2026 NEW ELIGIBLE COURSES </a:t>
            </a:r>
          </a:p>
        </p:txBody>
      </p:sp>
      <p:sp>
        <p:nvSpPr>
          <p:cNvPr id="4" name="Content Placeholder 3">
            <a:extLst>
              <a:ext uri="{FF2B5EF4-FFF2-40B4-BE49-F238E27FC236}">
                <a16:creationId xmlns:a16="http://schemas.microsoft.com/office/drawing/2014/main" id="{590F30F1-01CE-4179-A8D4-13470F4B8434}"/>
              </a:ext>
            </a:extLst>
          </p:cNvPr>
          <p:cNvSpPr txBox="1">
            <a:spLocks noGrp="1"/>
          </p:cNvSpPr>
          <p:nvPr>
            <p:ph idx="1"/>
          </p:nvPr>
        </p:nvSpPr>
        <p:spPr>
          <a:xfrm>
            <a:off x="120649" y="2095479"/>
            <a:ext cx="5975350" cy="3788729"/>
          </a:xfrm>
          <a:prstGeom prst="rect">
            <a:avLst/>
          </a:prstGeom>
          <a:noFill/>
        </p:spPr>
        <p:txBody>
          <a:bodyPr wrap="square" rtlCol="0">
            <a:spAutoFit/>
          </a:bodyPr>
          <a:lstStyle/>
          <a:p>
            <a:pPr marL="285750" indent="-285750">
              <a:buFont typeface="Arial" panose="020B0604020202020204" pitchFamily="34" charset="0"/>
              <a:buChar char="•"/>
            </a:pPr>
            <a:r>
              <a:rPr lang="en-US" sz="2800" dirty="0"/>
              <a:t>Elementary</a:t>
            </a:r>
          </a:p>
          <a:p>
            <a:pPr marL="742950" lvl="1" indent="-285750">
              <a:buFont typeface="Arial" panose="020B0604020202020204" pitchFamily="34" charset="0"/>
              <a:buChar char="•"/>
            </a:pPr>
            <a:r>
              <a:rPr lang="en-US" sz="2800" dirty="0"/>
              <a:t>Kindergarten: Math – </a:t>
            </a:r>
            <a:r>
              <a:rPr lang="en-US" sz="2800" dirty="0" err="1"/>
              <a:t>IReady</a:t>
            </a:r>
            <a:endParaRPr lang="en-US" sz="2800" dirty="0"/>
          </a:p>
          <a:p>
            <a:pPr marL="742950" lvl="1" indent="-285750">
              <a:buFont typeface="Arial" panose="020B0604020202020204" pitchFamily="34" charset="0"/>
              <a:buChar char="•"/>
            </a:pPr>
            <a:r>
              <a:rPr lang="en-US" sz="2800" dirty="0"/>
              <a:t>1</a:t>
            </a:r>
            <a:r>
              <a:rPr lang="en-US" sz="2800" baseline="30000" dirty="0"/>
              <a:t>st : </a:t>
            </a:r>
            <a:r>
              <a:rPr lang="en-US" sz="2800" dirty="0"/>
              <a:t>Math - </a:t>
            </a:r>
            <a:r>
              <a:rPr lang="en-US" sz="2800" dirty="0" err="1"/>
              <a:t>IReady</a:t>
            </a:r>
            <a:endParaRPr lang="en-US" sz="2800" dirty="0"/>
          </a:p>
          <a:p>
            <a:pPr marL="742950" lvl="1" indent="-285750">
              <a:buFont typeface="Arial" panose="020B0604020202020204" pitchFamily="34" charset="0"/>
              <a:buChar char="•"/>
            </a:pPr>
            <a:r>
              <a:rPr lang="en-US" sz="2800" dirty="0"/>
              <a:t>2</a:t>
            </a:r>
            <a:r>
              <a:rPr lang="en-US" sz="2800" baseline="30000" dirty="0"/>
              <a:t>nd : </a:t>
            </a:r>
          </a:p>
          <a:p>
            <a:pPr lvl="2" indent="-285750">
              <a:buFont typeface="Arial" panose="020B0604020202020204" pitchFamily="34" charset="0"/>
              <a:buChar char="•"/>
            </a:pPr>
            <a:r>
              <a:rPr lang="en-US" sz="2600" dirty="0"/>
              <a:t>Math - </a:t>
            </a:r>
            <a:r>
              <a:rPr lang="en-US" sz="2600" dirty="0" err="1"/>
              <a:t>IReady</a:t>
            </a:r>
            <a:endParaRPr lang="en-US" sz="2600" dirty="0"/>
          </a:p>
          <a:p>
            <a:pPr marL="1200150" lvl="2" indent="-285750">
              <a:buFont typeface="Arial" panose="020B0604020202020204" pitchFamily="34" charset="0"/>
              <a:buChar char="•"/>
            </a:pPr>
            <a:r>
              <a:rPr lang="en-US" sz="2400" dirty="0"/>
              <a:t>Departmentalized Reading – </a:t>
            </a:r>
            <a:r>
              <a:rPr lang="en-US" sz="2400" dirty="0" err="1"/>
              <a:t>Mclass</a:t>
            </a:r>
            <a:r>
              <a:rPr lang="en-US" sz="2400" dirty="0"/>
              <a:t> </a:t>
            </a:r>
          </a:p>
        </p:txBody>
      </p:sp>
      <p:sp>
        <p:nvSpPr>
          <p:cNvPr id="5" name="Content Placeholder 3">
            <a:extLst>
              <a:ext uri="{FF2B5EF4-FFF2-40B4-BE49-F238E27FC236}">
                <a16:creationId xmlns:a16="http://schemas.microsoft.com/office/drawing/2014/main" id="{F410342F-F5DA-4A2C-9DEF-EF4A0EC96F2E}"/>
              </a:ext>
            </a:extLst>
          </p:cNvPr>
          <p:cNvSpPr txBox="1">
            <a:spLocks/>
          </p:cNvSpPr>
          <p:nvPr/>
        </p:nvSpPr>
        <p:spPr>
          <a:xfrm>
            <a:off x="6273800" y="1889268"/>
            <a:ext cx="10553700" cy="4201150"/>
          </a:xfrm>
          <a:prstGeom prst="rect">
            <a:avLst/>
          </a:prstGeom>
          <a:noFill/>
          <a:effectLst>
            <a:outerShdw blurRad="50800" dir="14400000">
              <a:srgbClr val="000000">
                <a:alpha val="40000"/>
              </a:srgbClr>
            </a:outerShdw>
          </a:effectLst>
        </p:spPr>
        <p:txBody>
          <a:bodyPr vert="horz" wrap="square" lIns="91440" tIns="45720" rIns="91440" bIns="45720" rtlCol="0" anchor="ctr">
            <a:spAutoFit/>
          </a:bodyPr>
          <a:lstStyle>
            <a:lvl1pPr marL="342900" indent="-342900" algn="l" defTabSz="457200" rtl="0" eaLnBrk="1" latinLnBrk="0" hangingPunct="1">
              <a:spcBef>
                <a:spcPct val="20000"/>
              </a:spcBef>
              <a:spcAft>
                <a:spcPts val="600"/>
              </a:spcAft>
              <a:buClr>
                <a:schemeClr val="accent1"/>
              </a:buClr>
              <a:buFont typeface="Wingdings 2" charset="2"/>
              <a:buChar char=""/>
              <a:defRPr sz="1800" kern="1200">
                <a:solidFill>
                  <a:schemeClr val="tx1"/>
                </a:solidFill>
                <a:latin typeface="+mn-lt"/>
                <a:ea typeface="+mn-ea"/>
                <a:cs typeface="+mn-cs"/>
              </a:defRPr>
            </a:lvl1pPr>
            <a:lvl2pPr marL="742950" indent="-285750" algn="l" defTabSz="457200" rtl="0" eaLnBrk="1" latinLnBrk="0" hangingPunct="1">
              <a:spcBef>
                <a:spcPct val="20000"/>
              </a:spcBef>
              <a:spcAft>
                <a:spcPts val="600"/>
              </a:spcAft>
              <a:buClr>
                <a:schemeClr val="accent1"/>
              </a:buClr>
              <a:buFont typeface="Wingdings 2" charset="2"/>
              <a:buChar char=""/>
              <a:defRPr sz="1600" kern="1200">
                <a:solidFill>
                  <a:schemeClr val="tx1"/>
                </a:solidFill>
                <a:latin typeface="+mn-lt"/>
                <a:ea typeface="+mn-ea"/>
                <a:cs typeface="+mn-cs"/>
              </a:defRPr>
            </a:lvl2pPr>
            <a:lvl3pPr marL="1143000" indent="-228600" algn="l" defTabSz="457200" rtl="0" eaLnBrk="1" latinLnBrk="0" hangingPunct="1">
              <a:spcBef>
                <a:spcPct val="20000"/>
              </a:spcBef>
              <a:spcAft>
                <a:spcPts val="600"/>
              </a:spcAft>
              <a:buClr>
                <a:schemeClr val="accent1"/>
              </a:buClr>
              <a:buFont typeface="Wingdings 2" charset="2"/>
              <a:buChar char=""/>
              <a:defRPr sz="1400" kern="1200">
                <a:solidFill>
                  <a:schemeClr val="tx1"/>
                </a:solidFill>
                <a:latin typeface="+mn-lt"/>
                <a:ea typeface="+mn-ea"/>
                <a:cs typeface="+mn-cs"/>
              </a:defRPr>
            </a:lvl3pPr>
            <a:lvl4pPr marL="16002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4pPr>
            <a:lvl5pPr marL="20574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5pPr>
            <a:lvl6pPr marL="24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6pPr>
            <a:lvl7pPr marL="28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7pPr>
            <a:lvl8pPr marL="32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8pPr>
            <a:lvl9pPr marL="36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9pPr>
          </a:lstStyle>
          <a:p>
            <a:pPr marL="285750" indent="-285750">
              <a:buFont typeface="Arial" panose="020B0604020202020204" pitchFamily="34" charset="0"/>
              <a:buChar char="•"/>
            </a:pPr>
            <a:r>
              <a:rPr lang="en-US" sz="2800" dirty="0"/>
              <a:t>Fine Arts – Music First</a:t>
            </a:r>
          </a:p>
          <a:p>
            <a:pPr lvl="1">
              <a:buFont typeface="Arial" panose="020B0604020202020204" pitchFamily="34" charset="0"/>
              <a:buChar char="•"/>
            </a:pPr>
            <a:r>
              <a:rPr lang="en-US" sz="2400" dirty="0"/>
              <a:t>7</a:t>
            </a:r>
            <a:r>
              <a:rPr lang="en-US" sz="2400" baseline="30000" dirty="0"/>
              <a:t>th</a:t>
            </a:r>
            <a:r>
              <a:rPr lang="en-US" sz="2400" dirty="0"/>
              <a:t> &amp; 10</a:t>
            </a:r>
            <a:r>
              <a:rPr lang="en-US" sz="2400" baseline="30000" dirty="0"/>
              <a:t>th</a:t>
            </a:r>
            <a:r>
              <a:rPr lang="en-US" sz="2400" dirty="0"/>
              <a:t> Band </a:t>
            </a:r>
          </a:p>
          <a:p>
            <a:pPr lvl="1">
              <a:buFont typeface="Arial" panose="020B0604020202020204" pitchFamily="34" charset="0"/>
              <a:buChar char="•"/>
            </a:pPr>
            <a:r>
              <a:rPr lang="en-US" sz="2400" dirty="0"/>
              <a:t>7</a:t>
            </a:r>
            <a:r>
              <a:rPr lang="en-US" sz="2400" baseline="30000" dirty="0"/>
              <a:t>th</a:t>
            </a:r>
            <a:r>
              <a:rPr lang="en-US" sz="2400" dirty="0"/>
              <a:t> &amp; 10</a:t>
            </a:r>
            <a:r>
              <a:rPr lang="en-US" sz="2400" baseline="30000" dirty="0"/>
              <a:t>th</a:t>
            </a:r>
            <a:r>
              <a:rPr lang="en-US" sz="2400" dirty="0"/>
              <a:t> Choir</a:t>
            </a:r>
          </a:p>
          <a:p>
            <a:pPr lvl="1">
              <a:buFont typeface="Arial" panose="020B0604020202020204" pitchFamily="34" charset="0"/>
              <a:buChar char="•"/>
            </a:pPr>
            <a:r>
              <a:rPr lang="en-US" sz="2400" dirty="0"/>
              <a:t>10</a:t>
            </a:r>
            <a:r>
              <a:rPr lang="en-US" sz="2400" baseline="30000" dirty="0"/>
              <a:t>th</a:t>
            </a:r>
            <a:r>
              <a:rPr lang="en-US" sz="2400" dirty="0"/>
              <a:t> Dance</a:t>
            </a:r>
          </a:p>
          <a:p>
            <a:pPr>
              <a:buFont typeface="Arial" panose="020B0604020202020204" pitchFamily="34" charset="0"/>
              <a:buChar char="•"/>
            </a:pPr>
            <a:r>
              <a:rPr lang="en-US" sz="2600" dirty="0"/>
              <a:t>Secondary -  STAAR/ EOC</a:t>
            </a:r>
          </a:p>
          <a:p>
            <a:pPr lvl="1">
              <a:buFont typeface="Arial" panose="020B0604020202020204" pitchFamily="34" charset="0"/>
              <a:buChar char="•"/>
            </a:pPr>
            <a:r>
              <a:rPr lang="en-US" sz="2400" dirty="0"/>
              <a:t>AP U.S History</a:t>
            </a:r>
          </a:p>
          <a:p>
            <a:pPr lvl="1">
              <a:buFont typeface="Arial" panose="020B0604020202020204" pitchFamily="34" charset="0"/>
              <a:buChar char="•"/>
            </a:pPr>
            <a:r>
              <a:rPr lang="en-US" sz="2400" dirty="0"/>
              <a:t>English Language Development </a:t>
            </a:r>
          </a:p>
          <a:p>
            <a:pPr marL="457200" lvl="1" indent="0">
              <a:buNone/>
            </a:pPr>
            <a:r>
              <a:rPr lang="en-US" sz="2400" dirty="0"/>
              <a:t>   &amp; Acquisition</a:t>
            </a:r>
          </a:p>
        </p:txBody>
      </p:sp>
      <p:sp>
        <p:nvSpPr>
          <p:cNvPr id="7" name="TextBox 6">
            <a:extLst>
              <a:ext uri="{FF2B5EF4-FFF2-40B4-BE49-F238E27FC236}">
                <a16:creationId xmlns:a16="http://schemas.microsoft.com/office/drawing/2014/main" id="{D6131DE1-890A-42F8-A5E6-350CA4EE5A59}"/>
              </a:ext>
            </a:extLst>
          </p:cNvPr>
          <p:cNvSpPr txBox="1"/>
          <p:nvPr/>
        </p:nvSpPr>
        <p:spPr>
          <a:xfrm>
            <a:off x="1530349" y="6361993"/>
            <a:ext cx="9131300" cy="400110"/>
          </a:xfrm>
          <a:prstGeom prst="rect">
            <a:avLst/>
          </a:prstGeom>
          <a:noFill/>
        </p:spPr>
        <p:txBody>
          <a:bodyPr wrap="square" rtlCol="0">
            <a:spAutoFit/>
          </a:bodyPr>
          <a:lstStyle/>
          <a:p>
            <a:r>
              <a:rPr lang="en-US" sz="2000" b="1" dirty="0"/>
              <a:t>Reminder – All Teachers In Eligible Assignments must participate in T-TESS</a:t>
            </a:r>
          </a:p>
        </p:txBody>
      </p:sp>
    </p:spTree>
    <p:extLst>
      <p:ext uri="{BB962C8B-B14F-4D97-AF65-F5344CB8AC3E}">
        <p14:creationId xmlns:p14="http://schemas.microsoft.com/office/powerpoint/2010/main" val="40764371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C2DE2B-771F-4578-8048-C5FDD7DFE49E}"/>
              </a:ext>
            </a:extLst>
          </p:cNvPr>
          <p:cNvSpPr>
            <a:spLocks noGrp="1"/>
          </p:cNvSpPr>
          <p:nvPr>
            <p:ph type="title"/>
          </p:nvPr>
        </p:nvSpPr>
        <p:spPr/>
        <p:txBody>
          <a:bodyPr/>
          <a:lstStyle/>
          <a:p>
            <a:r>
              <a:rPr lang="en-US" dirty="0"/>
              <a:t>FAQ - Updates</a:t>
            </a:r>
          </a:p>
        </p:txBody>
      </p:sp>
      <p:sp>
        <p:nvSpPr>
          <p:cNvPr id="3" name="Content Placeholder 2">
            <a:extLst>
              <a:ext uri="{FF2B5EF4-FFF2-40B4-BE49-F238E27FC236}">
                <a16:creationId xmlns:a16="http://schemas.microsoft.com/office/drawing/2014/main" id="{62A786F7-E1B5-4318-BDFA-A19F218121C7}"/>
              </a:ext>
            </a:extLst>
          </p:cNvPr>
          <p:cNvSpPr>
            <a:spLocks noGrp="1"/>
          </p:cNvSpPr>
          <p:nvPr>
            <p:ph idx="1"/>
          </p:nvPr>
        </p:nvSpPr>
        <p:spPr/>
        <p:txBody>
          <a:bodyPr/>
          <a:lstStyle/>
          <a:p>
            <a:pPr fontAlgn="base"/>
            <a:r>
              <a:rPr lang="en-US" sz="2400" b="1" dirty="0"/>
              <a:t>How are teachers with more than one eligible subject/grade level in TIA scored?  </a:t>
            </a:r>
          </a:p>
          <a:p>
            <a:pPr lvl="1" fontAlgn="base"/>
            <a:r>
              <a:rPr lang="en-US" sz="2000" dirty="0"/>
              <a:t>Teachers will be scored on the grade level/subject in which they have the largest number of students on capture date.</a:t>
            </a:r>
          </a:p>
          <a:p>
            <a:pPr lvl="2" fontAlgn="base"/>
            <a:r>
              <a:rPr lang="en-US" sz="1800" dirty="0"/>
              <a:t>Exclusion - If you teach a course with where the TEA STAAR Growth Measure is used and a course where the ½ the Gap Model is used,  the teacher will be scored in the course with the TEA STAAR Growth Measure(as long as there is a minimum of 5 students).</a:t>
            </a:r>
          </a:p>
          <a:p>
            <a:endParaRPr lang="en-US" dirty="0"/>
          </a:p>
        </p:txBody>
      </p:sp>
    </p:spTree>
    <p:extLst>
      <p:ext uri="{BB962C8B-B14F-4D97-AF65-F5344CB8AC3E}">
        <p14:creationId xmlns:p14="http://schemas.microsoft.com/office/powerpoint/2010/main" val="5639346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C2DE2B-771F-4578-8048-C5FDD7DFE49E}"/>
              </a:ext>
            </a:extLst>
          </p:cNvPr>
          <p:cNvSpPr>
            <a:spLocks noGrp="1"/>
          </p:cNvSpPr>
          <p:nvPr>
            <p:ph type="title"/>
          </p:nvPr>
        </p:nvSpPr>
        <p:spPr/>
        <p:txBody>
          <a:bodyPr/>
          <a:lstStyle/>
          <a:p>
            <a:r>
              <a:rPr lang="en-US" dirty="0"/>
              <a:t>FAQ - Updates</a:t>
            </a:r>
          </a:p>
        </p:txBody>
      </p:sp>
      <p:sp>
        <p:nvSpPr>
          <p:cNvPr id="4" name="Content Placeholder 3">
            <a:extLst>
              <a:ext uri="{FF2B5EF4-FFF2-40B4-BE49-F238E27FC236}">
                <a16:creationId xmlns:a16="http://schemas.microsoft.com/office/drawing/2014/main" id="{7EA37A75-F2A2-47B3-96AD-94D661A70CF7}"/>
              </a:ext>
            </a:extLst>
          </p:cNvPr>
          <p:cNvSpPr>
            <a:spLocks noGrp="1"/>
          </p:cNvSpPr>
          <p:nvPr>
            <p:ph idx="1"/>
          </p:nvPr>
        </p:nvSpPr>
        <p:spPr>
          <a:xfrm>
            <a:off x="818712" y="2222287"/>
            <a:ext cx="10554574" cy="3924513"/>
          </a:xfrm>
        </p:spPr>
        <p:txBody>
          <a:bodyPr>
            <a:normAutofit lnSpcReduction="10000"/>
          </a:bodyPr>
          <a:lstStyle/>
          <a:p>
            <a:pPr fontAlgn="base"/>
            <a:r>
              <a:rPr lang="en-US" sz="2400" b="1" dirty="0"/>
              <a:t>What happens if I earn a designation and the following year I change grade or subject levels, change schools within GPISD or leave GPISD?</a:t>
            </a:r>
          </a:p>
          <a:p>
            <a:pPr lvl="1" fontAlgn="base"/>
            <a:r>
              <a:rPr lang="en-US" sz="2000" dirty="0"/>
              <a:t>As long as you are in the teacher role (087), you will continue to receive the allotment for 5 years if you stay in GPISD.</a:t>
            </a:r>
          </a:p>
          <a:p>
            <a:pPr lvl="1" fontAlgn="base"/>
            <a:r>
              <a:rPr lang="en-US" sz="2000" dirty="0"/>
              <a:t>If you change schools within GPISD, the allotment amount received will be based on the school in which you work.</a:t>
            </a:r>
          </a:p>
          <a:p>
            <a:pPr lvl="1" fontAlgn="base"/>
            <a:r>
              <a:rPr lang="en-US" sz="2000" dirty="0"/>
              <a:t>If you leave the district, the allotment earned that year will stay with the district. If you continue in the teacher role in another district, the designation will follow you to the new school/district the following year. You will lose one year of funds.</a:t>
            </a:r>
          </a:p>
          <a:p>
            <a:endParaRPr lang="en-US" dirty="0"/>
          </a:p>
        </p:txBody>
      </p:sp>
    </p:spTree>
    <p:extLst>
      <p:ext uri="{BB962C8B-B14F-4D97-AF65-F5344CB8AC3E}">
        <p14:creationId xmlns:p14="http://schemas.microsoft.com/office/powerpoint/2010/main" val="420471456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Quotable">
  <a:themeElements>
    <a:clrScheme name="Quotable">
      <a:dk1>
        <a:sysClr val="windowText" lastClr="000000"/>
      </a:dk1>
      <a:lt1>
        <a:sysClr val="window" lastClr="FFFFFF"/>
      </a:lt1>
      <a:dk2>
        <a:srgbClr val="212121"/>
      </a:dk2>
      <a:lt2>
        <a:srgbClr val="636363"/>
      </a:lt2>
      <a:accent1>
        <a:srgbClr val="00C6BB"/>
      </a:accent1>
      <a:accent2>
        <a:srgbClr val="6FEBA0"/>
      </a:accent2>
      <a:accent3>
        <a:srgbClr val="B6DF5E"/>
      </a:accent3>
      <a:accent4>
        <a:srgbClr val="EFB251"/>
      </a:accent4>
      <a:accent5>
        <a:srgbClr val="EF755F"/>
      </a:accent5>
      <a:accent6>
        <a:srgbClr val="ED515C"/>
      </a:accent6>
      <a:hlink>
        <a:srgbClr val="8F8F8F"/>
      </a:hlink>
      <a:folHlink>
        <a:srgbClr val="A5A5A5"/>
      </a:folHlink>
    </a:clrScheme>
    <a:fontScheme name="Quotable">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Quotable">
      <a:fillStyleLst>
        <a:solidFill>
          <a:schemeClr val="phClr"/>
        </a:solidFill>
        <a:gradFill rotWithShape="1">
          <a:gsLst>
            <a:gs pos="0">
              <a:schemeClr val="phClr">
                <a:tint val="80000"/>
                <a:lumMod val="105000"/>
              </a:schemeClr>
            </a:gs>
            <a:gs pos="100000">
              <a:schemeClr val="phClr">
                <a:tint val="90000"/>
              </a:schemeClr>
            </a:gs>
          </a:gsLst>
          <a:lin ang="5400000" scaled="0"/>
        </a:gradFill>
        <a:blipFill rotWithShape="1">
          <a:blip xmlns:r="http://schemas.openxmlformats.org/officeDocument/2006/relationships" r:embed="rId1">
            <a:duotone>
              <a:schemeClr val="phClr">
                <a:tint val="98000"/>
                <a:lumMod val="102000"/>
              </a:schemeClr>
              <a:schemeClr val="phClr">
                <a:shade val="98000"/>
                <a:lumMod val="98000"/>
              </a:schemeClr>
            </a:duotone>
          </a:blip>
          <a:tile tx="0" ty="0" sx="100000" sy="100000" flip="none" algn="tl"/>
        </a:blipFill>
      </a:fillStyleLst>
      <a:lnStyleLst>
        <a:ln w="9525" cap="rnd" cmpd="sng" algn="ctr">
          <a:solidFill>
            <a:schemeClr val="phClr"/>
          </a:solidFill>
          <a:prstDash val="solid"/>
        </a:ln>
        <a:ln w="15875" cap="rnd" cmpd="sng" algn="ctr">
          <a:solidFill>
            <a:schemeClr val="phClr"/>
          </a:solidFill>
          <a:prstDash val="solid"/>
        </a:ln>
        <a:ln w="25400" cap="rnd" cmpd="sng" algn="ctr">
          <a:solidFill>
            <a:schemeClr val="phClr"/>
          </a:solidFill>
          <a:prstDash val="solid"/>
        </a:ln>
      </a:lnStyleLst>
      <a:effectStyleLst>
        <a:effectStyle>
          <a:effectLst/>
        </a:effectStyle>
        <a:effectStyle>
          <a:effectLst/>
        </a:effectStyle>
        <a:effectStyle>
          <a:effectLst>
            <a:innerShdw blurRad="63500" dist="25400" dir="13500000">
              <a:srgbClr val="000000">
                <a:alpha val="75000"/>
              </a:srgbClr>
            </a:innerShdw>
          </a:effectLst>
        </a:effectStyle>
      </a:effectStyleLst>
      <a:bgFillStyleLst>
        <a:solidFill>
          <a:schemeClr val="phClr"/>
        </a:solidFill>
        <a:gradFill rotWithShape="1">
          <a:gsLst>
            <a:gs pos="0">
              <a:schemeClr val="phClr">
                <a:tint val="100000"/>
              </a:schemeClr>
            </a:gs>
            <a:gs pos="100000">
              <a:schemeClr val="phClr">
                <a:tint val="84000"/>
                <a:shade val="84000"/>
                <a:lumMod val="90000"/>
              </a:schemeClr>
            </a:gs>
          </a:gsLst>
          <a:lin ang="5400000" scaled="0"/>
        </a:gradFill>
        <a:gradFill rotWithShape="1">
          <a:gsLst>
            <a:gs pos="0">
              <a:schemeClr val="phClr">
                <a:tint val="84000"/>
                <a:shade val="90000"/>
                <a:satMod val="120000"/>
                <a:lumMod val="90000"/>
              </a:schemeClr>
            </a:gs>
            <a:gs pos="100000">
              <a:schemeClr val="phClr"/>
            </a:gs>
          </a:gsLst>
          <a:lin ang="5400000" scaled="0"/>
        </a:gradFill>
      </a:bgFillStyleLst>
    </a:fmtScheme>
  </a:themeElements>
  <a:objectDefaults/>
  <a:extraClrSchemeLst/>
  <a:extLst>
    <a:ext uri="{05A4C25C-085E-4340-85A3-A5531E510DB2}">
      <thm15:themeFamily xmlns:thm15="http://schemas.microsoft.com/office/thememl/2012/main" name="Quotable" id="{39EC5628-30ED-4578-ACD8-9820EDB8E15A}" vid="{6F3559E9-1A4C-49D8-94D4-F41003531C49}"/>
    </a:ext>
  </a:extLst>
</a:theme>
</file>

<file path=docProps/app.xml><?xml version="1.0" encoding="utf-8"?>
<Properties xmlns="http://schemas.openxmlformats.org/officeDocument/2006/extended-properties" xmlns:vt="http://schemas.openxmlformats.org/officeDocument/2006/docPropsVTypes">
  <Template>Quotable</Template>
  <TotalTime>329</TotalTime>
  <Words>305</Words>
  <Application>Microsoft Office PowerPoint</Application>
  <PresentationFormat>Widescreen</PresentationFormat>
  <Paragraphs>27</Paragraphs>
  <Slides>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vt:i4>
      </vt:variant>
    </vt:vector>
  </HeadingPairs>
  <TitlesOfParts>
    <vt:vector size="8" baseType="lpstr">
      <vt:lpstr>Arial</vt:lpstr>
      <vt:lpstr>Century Gothic</vt:lpstr>
      <vt:lpstr>Wingdings 2</vt:lpstr>
      <vt:lpstr>Quotable</vt:lpstr>
      <vt:lpstr>TIA UPDATE April 2025</vt:lpstr>
      <vt:lpstr>TIA 2025-2026 NEW ELIGIBLE COURSES </vt:lpstr>
      <vt:lpstr>FAQ - Updates</vt:lpstr>
      <vt:lpstr>FAQ - Updates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TIA UPDATE April 2025</dc:title>
  <dc:creator>Holli F Malloy</dc:creator>
  <cp:lastModifiedBy>Holli F Malloy</cp:lastModifiedBy>
  <cp:revision>4</cp:revision>
  <dcterms:created xsi:type="dcterms:W3CDTF">2025-03-31T14:21:00Z</dcterms:created>
  <dcterms:modified xsi:type="dcterms:W3CDTF">2025-03-31T19:50:19Z</dcterms:modified>
</cp:coreProperties>
</file>